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0" r:id="rId4"/>
    <p:sldId id="1011" r:id="rId5"/>
    <p:sldId id="1012" r:id="rId6"/>
    <p:sldId id="1013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836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truck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airport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airplane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88773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5560" y="1943304"/>
            <a:ext cx="1511174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train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5560" y="3312602"/>
            <a:ext cx="15111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plane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35560" y="4593041"/>
            <a:ext cx="15111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ring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5560" y="5787508"/>
            <a:ext cx="15111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6004" y="14537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8248" y="2759651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7126" y="40214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14766" y="53325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珊拍摄了一张照片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准备参加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城市剪影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摄影比赛。听她的介绍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圈出照片中你所听到的交通工具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867948"/>
            <a:ext cx="4032448" cy="477192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2057297"/>
            <a:ext cx="6382424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a busy day in the city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different ways of transportation on the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road,in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sky,and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sea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road,you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see lots of cars and buses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ride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bikes,too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Look,there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ship on the sea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carry  people every day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6" name="qtf309.jpg" descr="id:21474959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07024" y="2372731"/>
            <a:ext cx="5194332" cy="3541423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 bwMode="auto">
          <a:xfrm>
            <a:off x="8462388" y="4797152"/>
            <a:ext cx="1017194" cy="93610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9911630" y="3664467"/>
            <a:ext cx="1656184" cy="1132685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9317090" y="4509120"/>
            <a:ext cx="1422632" cy="612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0487734" y="2709000"/>
            <a:ext cx="720000" cy="720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54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nimBg="1"/>
      <p:bldP spid="18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判断所听内容与下列图片是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40768"/>
            <a:ext cx="11422984" cy="1587823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43444" y="29249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/>
            <a:r>
              <a:rPr lang="en-US" altLang="zh-CN" dirty="0" smtClean="0"/>
              <a:t>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</a:t>
            </a:r>
            <a:r>
              <a:rPr lang="zh-CN" altLang="zh-CN" dirty="0" smtClean="0"/>
              <a:t>（　　）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96712" y="3401538"/>
            <a:ext cx="66069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school by bus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96712" y="4049610"/>
            <a:ext cx="66069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goes to school by bike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396712" y="4716266"/>
            <a:ext cx="66069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goes to work by car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96712" y="5292330"/>
            <a:ext cx="66069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pandas have got lots of bamboo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内容占位符 6"/>
          <p:cNvSpPr txBox="1">
            <a:spLocks/>
          </p:cNvSpPr>
          <p:nvPr/>
        </p:nvSpPr>
        <p:spPr bwMode="auto">
          <a:xfrm>
            <a:off x="396712" y="5921818"/>
            <a:ext cx="66069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goes to the park by bike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414686" y="304125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002251" y="30355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905050" y="30506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059463" y="3041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1011737" y="303266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789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3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9431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go 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with my father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by car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near the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goes to work by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work on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075" algn="l"/>
                <a:tab pos="7085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stop and wait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1"/>
          <p:cNvSpPr txBox="1">
            <a:spLocks/>
          </p:cNvSpPr>
          <p:nvPr/>
        </p:nvSpPr>
        <p:spPr bwMode="auto">
          <a:xfrm>
            <a:off x="360854" y="202388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Hainan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get there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459898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your father go to work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58230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you do when the traffic light is red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68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6004" y="14829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8248" y="27619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2237" y="40757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8248" y="53453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43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5"/>
          <p:cNvSpPr txBox="1">
            <a:spLocks/>
          </p:cNvSpPr>
          <p:nvPr/>
        </p:nvSpPr>
        <p:spPr bwMode="auto">
          <a:xfrm>
            <a:off x="262558" y="4149080"/>
            <a:ext cx="11485848" cy="223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9138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sz="2750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Smith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</a:t>
            </a:r>
            <a:r>
              <a:rPr lang="en-US" altLang="zh-CN" sz="2750" b="1" u="sng" dirty="0" smtClean="0">
                <a:solidFill>
                  <a:srgbClr val="ED0268"/>
                </a:solidFill>
                <a:uFill>
                  <a:solidFill>
                    <a:srgbClr val="ED0268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</a:t>
            </a:r>
            <a:r>
              <a:rPr lang="en-US" altLang="zh-CN" sz="2750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likes going to work by </a:t>
            </a:r>
            <a:r>
              <a:rPr lang="en-US" altLang="zh-CN" sz="2750" b="1" u="sng" dirty="0" smtClean="0">
                <a:solidFill>
                  <a:srgbClr val="ED0268"/>
                </a:solidFill>
                <a:uFill>
                  <a:solidFill>
                    <a:srgbClr val="ED0268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fast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son goes to the shop with his grandma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take the </a:t>
            </a:r>
            <a:r>
              <a:rPr lang="en-US" altLang="zh-CN" sz="2750" b="1" u="sng" dirty="0" smtClean="0">
                <a:solidFill>
                  <a:srgbClr val="ED0268"/>
                </a:solidFill>
                <a:uFill>
                  <a:solidFill>
                    <a:srgbClr val="ED0268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stops near there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likes going to the park by </a:t>
            </a:r>
            <a:r>
              <a:rPr lang="en-US" altLang="zh-CN" sz="2750" b="1" u="sng" dirty="0" smtClean="0">
                <a:solidFill>
                  <a:srgbClr val="ED0268"/>
                </a:solidFill>
                <a:uFill>
                  <a:solidFill>
                    <a:srgbClr val="ED0268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50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neighbor often travels far and he goes by </a:t>
            </a:r>
            <a:r>
              <a:rPr lang="en-US" altLang="zh-CN" sz="2750" b="1" u="sng" dirty="0" smtClean="0">
                <a:solidFill>
                  <a:srgbClr val="ED0268"/>
                </a:solidFill>
                <a:uFill>
                  <a:solidFill>
                    <a:srgbClr val="ED0268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sz="2750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340768"/>
            <a:ext cx="11485848" cy="2832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 eaLnBrk="1"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likes going to work by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 to the shop with his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the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stops near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likes going to the park by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neighbor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travels far and he goes by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矩形 5"/>
          <p:cNvSpPr/>
          <p:nvPr/>
        </p:nvSpPr>
        <p:spPr>
          <a:xfrm>
            <a:off x="6887294" y="1393612"/>
            <a:ext cx="2241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on </a:t>
            </a:r>
            <a:r>
              <a:rPr lang="en-US" altLang="zh-CN" dirty="0" smtClean="0"/>
              <a:t>           foot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91150" y="1978554"/>
            <a:ext cx="681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386552" y="2518581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748991" y="3068960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bike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224297" y="3553852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484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543</Words>
  <Application>Microsoft Office PowerPoint</Application>
  <PresentationFormat>自定义</PresentationFormat>
  <Paragraphs>56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368</cp:revision>
  <dcterms:created xsi:type="dcterms:W3CDTF">2020-11-06T05:24:00Z</dcterms:created>
  <dcterms:modified xsi:type="dcterms:W3CDTF">2025-06-30T08:10:58Z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